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4C5CC3-C01B-4FE6-BE52-690036604BD8}" v="2" dt="2023-06-12T03:50:20.4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544C5CC3-C01B-4FE6-BE52-690036604BD8}"/>
    <pc:docChg chg="modSld">
      <pc:chgData name="Narelle Wheaton" userId="6e1b2b30-480e-4f91-806b-6735d5b9e446" providerId="ADAL" clId="{544C5CC3-C01B-4FE6-BE52-690036604BD8}" dt="2023-06-12T03:50:20.428" v="2" actId="14100"/>
      <pc:docMkLst>
        <pc:docMk/>
      </pc:docMkLst>
      <pc:sldChg chg="modSp mod">
        <pc:chgData name="Narelle Wheaton" userId="6e1b2b30-480e-4f91-806b-6735d5b9e446" providerId="ADAL" clId="{544C5CC3-C01B-4FE6-BE52-690036604BD8}" dt="2023-06-12T03:50:20.428" v="2" actId="14100"/>
        <pc:sldMkLst>
          <pc:docMk/>
          <pc:sldMk cId="0" sldId="256"/>
        </pc:sldMkLst>
        <pc:spChg chg="mod">
          <ac:chgData name="Narelle Wheaton" userId="6e1b2b30-480e-4f91-806b-6735d5b9e446" providerId="ADAL" clId="{544C5CC3-C01B-4FE6-BE52-690036604BD8}" dt="2023-06-12T03:50:20.428" v="2" actId="14100"/>
          <ac:spMkLst>
            <pc:docMk/>
            <pc:sldMk cId="0" sldId="256"/>
            <ac:spMk id="2050" creationId="{5E966410-2678-356F-087D-2FFBF2344BD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6BC13C-3CD1-EDFF-747E-3FD0D695C3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82770A-B2E7-D744-FF1A-AE80CE0887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84939D-4F59-5504-8727-7C523C9A0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37A2C1-793E-4285-9FAA-8CCD22E217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0328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B6B089-4CD8-EAC1-263C-4C21379C6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D71BAA-9044-4352-DCF9-54829152D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000D8A-3DB2-C3AC-B6D4-7CE6937097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7D26D-EE3A-463B-AE68-C98AC27D7F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4814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50A36A-EE8F-0955-D7FA-243243A44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D3F794-5AA2-B6A3-955D-2E92FE7511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1A6436-3597-C96E-ACC1-19C0F254B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99143-0B9D-4834-B070-0C9D4B7C32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8400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4EB350-A4A5-1616-D4AD-347B12030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CE0E10-F9A3-807B-CA2E-E72CD880D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B932F9-7C92-083C-7ABF-A42319FEF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843A66-7706-47A4-8B69-93D1AB1389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6788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699D12-B909-DC9E-969E-B5BD45A7B1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40936A-D348-5B3E-872B-A6BAE2DB94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F47938-6BA1-6388-2876-600F39469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80110C-9D31-46C9-ACCF-D6147040ED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6723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FBB8F87-F486-4667-33B3-FDAFB6CDCB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28E4824-9195-9C2F-2814-8645FBC44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411D609-D235-0ECA-91F9-5E9227AAC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114EC-A275-4780-B1D8-14E7A09FED1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5981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D0221E5-F558-C853-4EA3-A804AA347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A92D506-6AEA-CC17-0F41-9522B4956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67B68FA-805B-C644-EA6B-C43BD40CD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FC8310-E62B-4590-8D47-A6134051A0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3111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5020D31-DEA2-5A35-CF80-2C619EAE1E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FA14140-B7DF-1B05-0946-6ADD2E2C23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F5901D6-9F95-578C-59A9-A427D80F33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4DE0F8-9543-4117-AD86-6D09420848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9686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CEE9077-8094-30CA-EA76-C8A4AD17FB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EF309BB-6927-470F-168A-2C4F89A7AB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D695A13-9AC5-F7A1-B994-E60E949EB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C1BAC-7FDF-4460-B11A-BF47402BC9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4492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C0B0202-25FD-BA13-BCFC-6041AABCDE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5F0AFF2-D25B-0310-2883-7D99DE68EF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B71B674-262B-59F8-03A7-2C02B2B04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3172E-9174-4511-B8C4-1C0A1CBC36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791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B591F9D-1E71-178A-E913-12C04117C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40FDA21-CF08-D96C-4A88-11774A616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DBCB166-C08D-3FE2-8A0B-C5F5696CED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0E89EE-41CE-4223-BB3D-564DD0446DD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8889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15B7FAB-8E48-7C88-84F9-F173226D5C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6AE5F77-4BFE-E699-B2CB-89B4C8FCB6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116675-5C05-0B48-AAEA-FA4BA02D9E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9976E5-73D1-9174-B6C8-2B5C33DEB7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1AEFD4-DF85-2AF5-4E76-7D2A4DFECE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0F28F13-9905-4A60-A08D-91A7EDFE3EC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5E966410-2678-356F-087D-2FFBF2344BD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79425" y="1824236"/>
            <a:ext cx="11233150" cy="2684884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Lord, make Calvary real to me;</a:t>
            </a:r>
          </a:p>
          <a:p>
            <a:pPr algn="ctr" eaLnBrk="1" hangingPunct="1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Lord, make Calvary real to me,</a:t>
            </a:r>
          </a:p>
          <a:p>
            <a:pPr algn="ctr" eaLnBrk="1" hangingPunct="1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Open mine eyes to see victory in Christ for me;</a:t>
            </a:r>
          </a:p>
          <a:p>
            <a:pPr algn="ctr" eaLnBrk="1" hangingPunct="1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Lord, make Calvary real to me.</a:t>
            </a:r>
            <a:endParaRPr lang="en-US" altLang="en-US" sz="4000" dirty="0"/>
          </a:p>
        </p:txBody>
      </p:sp>
      <p:sp>
        <p:nvSpPr>
          <p:cNvPr id="2051" name="Rectangle 5">
            <a:extLst>
              <a:ext uri="{FF2B5EF4-FFF2-40B4-BE49-F238E27FC236}">
                <a16:creationId xmlns:a16="http://schemas.microsoft.com/office/drawing/2014/main" id="{8E6C2D5F-6121-CDEB-DDDC-DBA7130443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661025"/>
            <a:ext cx="6096000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latin typeface="akagi_probook"/>
              </a:rPr>
              <a:t>CCLI Song # 1228282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latin typeface="akagi_probook"/>
              </a:rPr>
              <a:t>Sidney Edward Cox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100">
                <a:latin typeface="akagi_probook"/>
              </a:rPr>
              <a:t>© Salvationist Publishing &amp; Supplies Ltd. (Admin. by CopyCare Pacific Pty. Ltd.)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i="1">
                <a:latin typeface="akagi_probook"/>
              </a:rPr>
              <a:t>For use solely with the SongSelect® </a:t>
            </a:r>
            <a:r>
              <a:rPr lang="en-AU" altLang="en-US" sz="1100" i="1">
                <a:latin typeface="akagi_probook"/>
                <a:hlinkClick r:id="rId2"/>
              </a:rPr>
              <a:t>Terms of Use</a:t>
            </a:r>
            <a:r>
              <a:rPr lang="en-AU" altLang="en-US" sz="1100" i="1">
                <a:latin typeface="akagi_probook"/>
              </a:rPr>
              <a:t>. All rights reserved. </a:t>
            </a:r>
            <a:r>
              <a:rPr lang="en-AU" altLang="en-US" sz="1100" i="1">
                <a:latin typeface="akagi_probook"/>
                <a:hlinkClick r:id="rId3"/>
              </a:rPr>
              <a:t>www.ccli.com</a:t>
            </a:r>
            <a:endParaRPr lang="en-AU" altLang="en-US" sz="1100" i="1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82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Calibri</vt:lpstr>
      <vt:lpstr>Arial</vt:lpstr>
      <vt:lpstr>Calibri Light</vt:lpstr>
      <vt:lpstr>Times New Roman</vt:lpstr>
      <vt:lpstr>akagi_probook</vt:lpstr>
      <vt:lpstr>Office Theme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81. </dc:title>
  <dc:creator>Perth Fortress</dc:creator>
  <cp:lastModifiedBy>Narelle Wheaton</cp:lastModifiedBy>
  <cp:revision>6</cp:revision>
  <dcterms:created xsi:type="dcterms:W3CDTF">1999-09-03T02:51:41Z</dcterms:created>
  <dcterms:modified xsi:type="dcterms:W3CDTF">2023-06-12T03:50:20Z</dcterms:modified>
</cp:coreProperties>
</file>